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338" r:id="rId6"/>
    <p:sldId id="278" r:id="rId7"/>
    <p:sldId id="337" r:id="rId8"/>
    <p:sldId id="348" r:id="rId9"/>
    <p:sldId id="344" r:id="rId10"/>
    <p:sldId id="349" r:id="rId11"/>
    <p:sldId id="339" r:id="rId12"/>
    <p:sldId id="343" r:id="rId13"/>
    <p:sldId id="340" r:id="rId14"/>
    <p:sldId id="341" r:id="rId15"/>
    <p:sldId id="342" r:id="rId16"/>
    <p:sldId id="346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5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在〇里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 algn="just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3.6+35.28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34.24+5.28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16.35-4.8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6.25+5.6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9.25+15.8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14.24+9.47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35.75-4.14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13.26+15.9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8860" y="1357304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2118838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0298" y="2862769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71736" y="3571882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785800"/>
            <a:ext cx="8382635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如果被减数增加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减数也增加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那么差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不变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6.1,5.99,5.999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三个数中与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最接近的小数是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A.6.1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B.5.99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C.5.999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0958" y="714362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2643188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928676"/>
            <a:ext cx="7572428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两个加数的和是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32.14,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其中一个加数增加了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4.55,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另一个加数减少了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2.82,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和变成了多少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928794" y="2357436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32.14+4.55-2.82=33.87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714362"/>
            <a:ext cx="814393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一个装满酒的酒瓶重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倒出一半后重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千克。你知道原来这个酒瓶里酒有多重吗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瓶有多重吗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000232" y="2214560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0.9-0.65=0.25(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2928940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:0.25+0.25=0.5(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52" y="3643320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:0.9-0.5=0.4(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798771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一位同学在计算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27+7.5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把式子错看成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27+75,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这样计算的结果比正确结果多多少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071538" y="2143122"/>
            <a:ext cx="69294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27+75-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(27+7.5)=75-7.5=67.5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798771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填上合适的数字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使算式成立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DA12.EPS" descr="id:21475069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1500180"/>
            <a:ext cx="2282554" cy="1357323"/>
          </a:xfrm>
          <a:prstGeom prst="rect">
            <a:avLst/>
          </a:prstGeom>
        </p:spPr>
      </p:pic>
      <p:pic>
        <p:nvPicPr>
          <p:cNvPr id="23" name="DA13.EPS" descr="id:214750700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3071815"/>
            <a:ext cx="2931087" cy="1357323"/>
          </a:xfrm>
          <a:prstGeom prst="rect">
            <a:avLst/>
          </a:prstGeom>
        </p:spPr>
      </p:pic>
      <p:pic>
        <p:nvPicPr>
          <p:cNvPr id="24" name="SS19.EPS" descr="id:214749005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1500180"/>
            <a:ext cx="2373550" cy="1317828"/>
          </a:xfrm>
          <a:prstGeom prst="rect">
            <a:avLst/>
          </a:prstGeom>
        </p:spPr>
      </p:pic>
      <p:pic>
        <p:nvPicPr>
          <p:cNvPr id="25" name="SS20.EPS" descr="id:214749005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3000378"/>
            <a:ext cx="3058310" cy="14005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小数加减法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0.5+0.8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1.4-0.6</a:t>
            </a:r>
          </a:p>
        </p:txBody>
      </p:sp>
      <p:sp>
        <p:nvSpPr>
          <p:cNvPr id="4" name="矩形 3"/>
          <p:cNvSpPr/>
          <p:nvPr/>
        </p:nvSpPr>
        <p:spPr>
          <a:xfrm>
            <a:off x="3929058" y="71436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185737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5948" y="1934075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286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计算小数加减法时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应先把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也就是把相同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对齐。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47634" y="642924"/>
            <a:ext cx="229636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3306" y="1291133"/>
            <a:ext cx="11533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51520" y="915566"/>
            <a:ext cx="871543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7.01+2.52=          1.97+2.02=          9.7-8.5=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6.86-4.26=           5.29-0.1=             4.8+3=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1.59-1.1=               13.54-2.32=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9.6-8.45=                4.9+2.73=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5.04-2.736=            6.3+9.07=</a:t>
            </a:r>
          </a:p>
        </p:txBody>
      </p:sp>
      <p:sp>
        <p:nvSpPr>
          <p:cNvPr id="17" name="矩形 16"/>
          <p:cNvSpPr/>
          <p:nvPr/>
        </p:nvSpPr>
        <p:spPr>
          <a:xfrm>
            <a:off x="2283460" y="915670"/>
            <a:ext cx="118554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9.53</a:t>
            </a:r>
          </a:p>
        </p:txBody>
      </p:sp>
      <p:sp>
        <p:nvSpPr>
          <p:cNvPr id="18" name="矩形 17"/>
          <p:cNvSpPr/>
          <p:nvPr/>
        </p:nvSpPr>
        <p:spPr>
          <a:xfrm>
            <a:off x="5345430" y="915670"/>
            <a:ext cx="13322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3.99</a:t>
            </a:r>
          </a:p>
        </p:txBody>
      </p:sp>
      <p:sp>
        <p:nvSpPr>
          <p:cNvPr id="19" name="矩形 18"/>
          <p:cNvSpPr/>
          <p:nvPr/>
        </p:nvSpPr>
        <p:spPr>
          <a:xfrm>
            <a:off x="7786710" y="905821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</a:p>
        </p:txBody>
      </p:sp>
      <p:sp>
        <p:nvSpPr>
          <p:cNvPr id="20" name="矩形 19"/>
          <p:cNvSpPr/>
          <p:nvPr/>
        </p:nvSpPr>
        <p:spPr>
          <a:xfrm>
            <a:off x="2316865" y="158146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</a:p>
        </p:txBody>
      </p:sp>
      <p:sp>
        <p:nvSpPr>
          <p:cNvPr id="21" name="矩形 20"/>
          <p:cNvSpPr/>
          <p:nvPr/>
        </p:nvSpPr>
        <p:spPr>
          <a:xfrm>
            <a:off x="5049837" y="158141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5.19</a:t>
            </a:r>
          </a:p>
        </p:txBody>
      </p:sp>
      <p:sp>
        <p:nvSpPr>
          <p:cNvPr id="22" name="矩形 21"/>
          <p:cNvSpPr/>
          <p:nvPr/>
        </p:nvSpPr>
        <p:spPr>
          <a:xfrm>
            <a:off x="7623193" y="1581413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</a:t>
            </a:r>
          </a:p>
        </p:txBody>
      </p:sp>
      <p:sp>
        <p:nvSpPr>
          <p:cNvPr id="23" name="矩形 22"/>
          <p:cNvSpPr/>
          <p:nvPr/>
        </p:nvSpPr>
        <p:spPr>
          <a:xfrm>
            <a:off x="2058035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0.49</a:t>
            </a:r>
          </a:p>
        </p:txBody>
      </p:sp>
      <p:sp>
        <p:nvSpPr>
          <p:cNvPr id="24" name="矩形 23"/>
          <p:cNvSpPr/>
          <p:nvPr/>
        </p:nvSpPr>
        <p:spPr>
          <a:xfrm>
            <a:off x="5691195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11.22</a:t>
            </a:r>
          </a:p>
        </p:txBody>
      </p:sp>
      <p:sp>
        <p:nvSpPr>
          <p:cNvPr id="25" name="矩形 24"/>
          <p:cNvSpPr/>
          <p:nvPr/>
        </p:nvSpPr>
        <p:spPr>
          <a:xfrm>
            <a:off x="1979620" y="286841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1.15</a:t>
            </a:r>
          </a:p>
        </p:txBody>
      </p:sp>
      <p:sp>
        <p:nvSpPr>
          <p:cNvPr id="26" name="矩形 25"/>
          <p:cNvSpPr/>
          <p:nvPr/>
        </p:nvSpPr>
        <p:spPr>
          <a:xfrm>
            <a:off x="5480685" y="2868295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7.63</a:t>
            </a:r>
          </a:p>
        </p:txBody>
      </p:sp>
      <p:sp>
        <p:nvSpPr>
          <p:cNvPr id="27" name="矩形 26"/>
          <p:cNvSpPr/>
          <p:nvPr/>
        </p:nvSpPr>
        <p:spPr>
          <a:xfrm>
            <a:off x="2428860" y="347758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2.304</a:t>
            </a:r>
          </a:p>
        </p:txBody>
      </p:sp>
      <p:sp>
        <p:nvSpPr>
          <p:cNvPr id="28" name="矩形 27"/>
          <p:cNvSpPr/>
          <p:nvPr/>
        </p:nvSpPr>
        <p:spPr>
          <a:xfrm>
            <a:off x="5480375" y="35015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15.37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计算下面各题。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7.5-0.9=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6.07+5.89=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71868" y="714362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5984" y="1357304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14612" y="2643188"/>
            <a:ext cx="20523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11.96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计算下面各题并验算。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7.1-5.43=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100-47.35=</a:t>
            </a:r>
          </a:p>
        </p:txBody>
      </p:sp>
      <p:sp>
        <p:nvSpPr>
          <p:cNvPr id="14" name="矩形 13"/>
          <p:cNvSpPr/>
          <p:nvPr/>
        </p:nvSpPr>
        <p:spPr>
          <a:xfrm>
            <a:off x="4643438" y="714362"/>
            <a:ext cx="2448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式及验算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5984" y="1357304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14612" y="2643188"/>
            <a:ext cx="205234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52.65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00166" y="2786064"/>
            <a:ext cx="63579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)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714362"/>
            <a:ext cx="86439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判断并把错误的改正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(2) </a:t>
            </a:r>
          </a:p>
        </p:txBody>
      </p:sp>
      <p:sp>
        <p:nvSpPr>
          <p:cNvPr id="10" name="矩形 9"/>
          <p:cNvSpPr/>
          <p:nvPr/>
        </p:nvSpPr>
        <p:spPr>
          <a:xfrm>
            <a:off x="2000232" y="2786064"/>
            <a:ext cx="10321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628" y="2786064"/>
            <a:ext cx="10321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</a:p>
        </p:txBody>
      </p:sp>
      <p:pic>
        <p:nvPicPr>
          <p:cNvPr id="9" name="JGS.EPS" descr="id:21474899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1714494"/>
            <a:ext cx="1257550" cy="1000132"/>
          </a:xfrm>
          <a:prstGeom prst="rect">
            <a:avLst/>
          </a:prstGeom>
        </p:spPr>
      </p:pic>
      <p:pic>
        <p:nvPicPr>
          <p:cNvPr id="14" name="JGS1.EPS" descr="id:214748999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1643056"/>
            <a:ext cx="2143743" cy="1000132"/>
          </a:xfrm>
          <a:prstGeom prst="rect">
            <a:avLst/>
          </a:prstGeom>
        </p:spPr>
      </p:pic>
      <p:pic>
        <p:nvPicPr>
          <p:cNvPr id="19" name="DA10.EPS" descr="id:214750698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3500444"/>
            <a:ext cx="1428760" cy="1233352"/>
          </a:xfrm>
          <a:prstGeom prst="rect">
            <a:avLst/>
          </a:prstGeom>
        </p:spPr>
      </p:pic>
      <p:pic>
        <p:nvPicPr>
          <p:cNvPr id="20" name="DA11.EPS" descr="id:214750699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3500444"/>
            <a:ext cx="2127913" cy="12460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00166" y="3000378"/>
            <a:ext cx="63579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)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714362"/>
            <a:ext cx="86439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判断并把错误的改正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                            (4)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108" y="3000378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628" y="3000378"/>
            <a:ext cx="94424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JGS2.EPS" descr="id:21474900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1714494"/>
            <a:ext cx="1786734" cy="1000132"/>
          </a:xfrm>
          <a:prstGeom prst="rect">
            <a:avLst/>
          </a:prstGeom>
        </p:spPr>
      </p:pic>
      <p:pic>
        <p:nvPicPr>
          <p:cNvPr id="16" name="JGS3.EPS" descr="id:214749000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1714494"/>
            <a:ext cx="2086351" cy="10001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344</Words>
  <Application>WPS 演示</Application>
  <PresentationFormat>全屏显示(16:9)</PresentationFormat>
  <Paragraphs>94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335</cp:revision>
  <dcterms:created xsi:type="dcterms:W3CDTF">2018-12-06T02:32:00Z</dcterms:created>
  <dcterms:modified xsi:type="dcterms:W3CDTF">2020-12-02T07:22:45Z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